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gif>
</file>

<file path=ppt/media/image11.png>
</file>

<file path=ppt/media/image2.jpe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0156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06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645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113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726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12/5/2023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70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626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11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957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2A54C80-263E-416B-A8E0-580EDEADCBDC}" type="datetimeFigureOut">
              <a:rPr lang="en-US" smtClean="0"/>
              <a:t>12/5/2023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585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866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3267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2704" y="179832"/>
            <a:ext cx="923544" cy="1021080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2310384" y="1242060"/>
            <a:ext cx="7565136" cy="1533144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945388" indent="-927100" algn="ctr">
              <a:lnSpc>
                <a:spcPts val="1704"/>
              </a:lnSpc>
              <a:spcBef>
                <a:spcPts val="420"/>
              </a:spcBef>
              <a:spcAft>
                <a:spcPts val="420"/>
              </a:spcAft>
            </a:pPr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бюджетное образовательное учреждение высшего </a:t>
            </a:r>
            <a:r>
              <a:rPr lang="ru-RU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образования</a:t>
            </a:r>
          </a:p>
          <a:p>
            <a:pPr marL="945388" indent="-927100" algn="ctr">
              <a:lnSpc>
                <a:spcPts val="1704"/>
              </a:lnSpc>
              <a:spcBef>
                <a:spcPts val="420"/>
              </a:spcBef>
              <a:spcAft>
                <a:spcPts val="420"/>
              </a:spcAft>
            </a:pPr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«МИРЭА – Российский технологический университет</a:t>
            </a:r>
            <a:r>
              <a:rPr lang="ru-RU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</a:p>
          <a:p>
            <a:pPr algn="ctr"/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РТУ МИРЭА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информационных технологий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инструментального и прикладного программного обеспечения </a:t>
            </a: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Дисциплина «Разработка клиентских частей Интернет-ресурсов</a:t>
            </a:r>
            <a:r>
              <a:rPr lang="ru-RU" sz="1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endParaRPr lang="ru-RU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2052999" y="2992777"/>
            <a:ext cx="8079903" cy="926592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/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КУРСОВАЯ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РАБОТА</a:t>
            </a:r>
          </a:p>
          <a:p>
            <a:pPr algn="ctr"/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Клиентская часть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интернет-ресурса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Электросамокаты</a:t>
            </a:r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59080" y="4498848"/>
            <a:ext cx="5026152" cy="8534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Студент: 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Хохлинов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Д.И.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Группа: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ИКБО-03-22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старший преподаватель Рачков А.В.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5457443" y="6024188"/>
            <a:ext cx="1271016" cy="195072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Москва 2023</a:t>
            </a:r>
          </a:p>
        </p:txBody>
      </p:sp>
    </p:spTree>
    <p:extLst>
      <p:ext uri="{BB962C8B-B14F-4D97-AF65-F5344CB8AC3E}">
        <p14:creationId xmlns:p14="http://schemas.microsoft.com/office/powerpoint/2010/main" val="4054343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94486" y="624357"/>
            <a:ext cx="9961193" cy="759602"/>
          </a:xfrm>
        </p:spPr>
        <p:txBody>
          <a:bodyPr anchor="t"/>
          <a:lstStyle/>
          <a:p>
            <a:pPr algn="ctr"/>
            <a:r>
              <a:rPr lang="ru-RU" b="1" dirty="0" smtClean="0"/>
              <a:t>Цель</a:t>
            </a:r>
            <a:endParaRPr lang="ru-RU" b="1" dirty="0"/>
          </a:p>
        </p:txBody>
      </p:sp>
      <p:sp>
        <p:nvSpPr>
          <p:cNvPr id="5" name="Объект 6"/>
          <p:cNvSpPr txBox="1">
            <a:spLocks/>
          </p:cNvSpPr>
          <p:nvPr/>
        </p:nvSpPr>
        <p:spPr>
          <a:xfrm>
            <a:off x="1194486" y="1367481"/>
            <a:ext cx="9961193" cy="8402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dirty="0" smtClean="0"/>
              <a:t>Разработка клиентской части </a:t>
            </a:r>
            <a:r>
              <a:rPr lang="ru-RU" dirty="0" err="1" smtClean="0"/>
              <a:t>интернет-ресурса</a:t>
            </a:r>
            <a:r>
              <a:rPr lang="ru-RU" dirty="0" smtClean="0"/>
              <a:t> «</a:t>
            </a:r>
            <a:r>
              <a:rPr lang="ru-RU" dirty="0" err="1" smtClean="0"/>
              <a:t>Электросамокаты</a:t>
            </a:r>
            <a:r>
              <a:rPr lang="ru-RU" dirty="0" smtClean="0"/>
              <a:t>»</a:t>
            </a:r>
            <a:endParaRPr lang="ru-RU" sz="1800" dirty="0" smtClean="0"/>
          </a:p>
          <a:p>
            <a:pPr algn="ctr"/>
            <a:r>
              <a:rPr lang="ru-RU" b="1" dirty="0" smtClean="0"/>
              <a:t>Задачи</a:t>
            </a:r>
            <a:endParaRPr lang="ru-RU" b="1" dirty="0"/>
          </a:p>
        </p:txBody>
      </p:sp>
      <p:graphicFrame>
        <p:nvGraphicFramePr>
          <p:cNvPr id="6" name="Объект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12116540"/>
              </p:ext>
            </p:extLst>
          </p:nvPr>
        </p:nvGraphicFramePr>
        <p:xfrm>
          <a:off x="1194485" y="2249917"/>
          <a:ext cx="9961194" cy="25958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92230"/>
                <a:gridCol w="866896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200" dirty="0" smtClean="0"/>
                        <a:t>1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200" dirty="0">
                          <a:sym typeface="Montserrat Medium"/>
                        </a:rPr>
                        <a:t>Провести анализ предметной области разрабатываемого интернет-ресурса</a:t>
                      </a:r>
                      <a:endParaRPr sz="1200"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200" dirty="0" smtClean="0"/>
                        <a:t>2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200" dirty="0">
                          <a:sym typeface="Montserrat Medium"/>
                        </a:rPr>
                        <a:t>Обосновать выбор технологий разработки интернет-ресурса</a:t>
                      </a:r>
                      <a:endParaRPr sz="1200"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200" dirty="0" smtClean="0"/>
                        <a:t>3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200" dirty="0">
                          <a:sym typeface="Montserrat Medium"/>
                        </a:rPr>
                        <a:t>Создать пять и более веб-страниц интернет-ресурса с использованием технологий HTML5, CSS3 и JavaScript</a:t>
                      </a:r>
                      <a:endParaRPr sz="1200"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200" dirty="0" smtClean="0"/>
                        <a:t>4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200" dirty="0">
                          <a:sym typeface="Montserrat Medium"/>
                        </a:rPr>
                        <a:t>Организовать межстраничную навигацию</a:t>
                      </a:r>
                      <a:endParaRPr sz="1200"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200" dirty="0" smtClean="0"/>
                        <a:t>5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200" dirty="0">
                          <a:sym typeface="Montserrat Medium"/>
                        </a:rPr>
                        <a:t>Реализовать слой клиентской логики веб-страниц с применением технологии JavaScript</a:t>
                      </a:r>
                      <a:endParaRPr sz="1200"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200" dirty="0" smtClean="0"/>
                        <a:t>6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ym typeface="Montserrat Medium"/>
                        </a:rPr>
                        <a:t>Провести оптимизацию веб-страниц и размещаемого контента для браузеров и различных видов устройств</a:t>
                      </a:r>
                      <a:endParaRPr sz="1200"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200" dirty="0" smtClean="0"/>
                        <a:t>7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200" dirty="0">
                          <a:sym typeface="Montserrat Medium"/>
                        </a:rPr>
                        <a:t>Выполнить презентацию по курсовой работе</a:t>
                      </a:r>
                      <a:endParaRPr sz="1200" dirty="0">
                        <a:solidFill>
                          <a:schemeClr val="dk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6355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Анализ предметной области разрабатываемого </a:t>
            </a:r>
            <a:r>
              <a:rPr lang="ru-RU" dirty="0" err="1" smtClean="0"/>
              <a:t>интернет-ресурса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68947" t="54761" r="11807" b="20823"/>
          <a:stretch/>
        </p:blipFill>
        <p:spPr>
          <a:xfrm>
            <a:off x="1097280" y="1861751"/>
            <a:ext cx="10058400" cy="410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318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Технологии разработки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1" dirty="0" smtClean="0"/>
              <a:t>Используемые Технологии</a:t>
            </a:r>
            <a:endParaRPr lang="ru-RU" b="1" dirty="0"/>
          </a:p>
        </p:txBody>
      </p:sp>
      <p:sp>
        <p:nvSpPr>
          <p:cNvPr id="6" name="Объект 5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lvl="1"/>
            <a:r>
              <a:rPr lang="en-US" sz="2000" dirty="0" smtClean="0"/>
              <a:t>HTML5</a:t>
            </a:r>
          </a:p>
          <a:p>
            <a:pPr lvl="1"/>
            <a:r>
              <a:rPr lang="en-US" sz="2000" dirty="0" smtClean="0"/>
              <a:t>CSS3</a:t>
            </a:r>
          </a:p>
          <a:p>
            <a:pPr lvl="1"/>
            <a:r>
              <a:rPr lang="en-US" sz="2000" dirty="0" smtClean="0"/>
              <a:t>JavaScript 9</a:t>
            </a:r>
          </a:p>
          <a:p>
            <a:pPr lvl="1"/>
            <a:r>
              <a:rPr lang="en-US" sz="2000" dirty="0" err="1" smtClean="0"/>
              <a:t>GitHub</a:t>
            </a:r>
            <a:endParaRPr lang="en-US" sz="2000" dirty="0" smtClean="0"/>
          </a:p>
          <a:p>
            <a:pPr lvl="1"/>
            <a:r>
              <a:rPr lang="en-US" sz="2000" dirty="0" smtClean="0"/>
              <a:t>Visual Studio Code</a:t>
            </a:r>
            <a:endParaRPr lang="ru-RU" sz="2000" dirty="0"/>
          </a:p>
        </p:txBody>
      </p:sp>
      <p:sp>
        <p:nvSpPr>
          <p:cNvPr id="7" name="Текст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b="1" dirty="0" smtClean="0"/>
              <a:t>Тестируемые браузеры</a:t>
            </a:r>
            <a:endParaRPr lang="ru-RU" b="1" dirty="0"/>
          </a:p>
        </p:txBody>
      </p:sp>
      <p:sp>
        <p:nvSpPr>
          <p:cNvPr id="8" name="Объект 7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1215309"/>
          </a:xfrm>
        </p:spPr>
        <p:txBody>
          <a:bodyPr>
            <a:normAutofit/>
          </a:bodyPr>
          <a:lstStyle/>
          <a:p>
            <a:pPr lvl="1"/>
            <a:r>
              <a:rPr lang="en-US" sz="2000" dirty="0" smtClean="0"/>
              <a:t>Opera</a:t>
            </a:r>
          </a:p>
          <a:p>
            <a:pPr lvl="1"/>
            <a:r>
              <a:rPr lang="en-US" sz="2000" dirty="0" smtClean="0"/>
              <a:t>Google Chrome</a:t>
            </a:r>
          </a:p>
          <a:p>
            <a:pPr lvl="1"/>
            <a:r>
              <a:rPr lang="en-US" sz="2000" dirty="0" smtClean="0"/>
              <a:t>Microsoft Edge</a:t>
            </a:r>
            <a:endParaRPr lang="ru-RU" sz="2000" dirty="0"/>
          </a:p>
        </p:txBody>
      </p:sp>
      <p:sp>
        <p:nvSpPr>
          <p:cNvPr id="9" name="Текст 6"/>
          <p:cNvSpPr txBox="1">
            <a:spLocks/>
          </p:cNvSpPr>
          <p:nvPr/>
        </p:nvSpPr>
        <p:spPr>
          <a:xfrm>
            <a:off x="6217920" y="4107339"/>
            <a:ext cx="4937760" cy="7362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000" b="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b="1" dirty="0" smtClean="0"/>
              <a:t>Тестируемые Устройства</a:t>
            </a:r>
            <a:endParaRPr lang="ru-RU" b="1" dirty="0"/>
          </a:p>
        </p:txBody>
      </p:sp>
      <p:sp>
        <p:nvSpPr>
          <p:cNvPr id="10" name="Объект 7"/>
          <p:cNvSpPr txBox="1">
            <a:spLocks/>
          </p:cNvSpPr>
          <p:nvPr/>
        </p:nvSpPr>
        <p:spPr>
          <a:xfrm>
            <a:off x="6217920" y="4843621"/>
            <a:ext cx="4937760" cy="111691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ru-RU" sz="2000" dirty="0" smtClean="0"/>
              <a:t>Стационарный ПК</a:t>
            </a:r>
          </a:p>
          <a:p>
            <a:pPr lvl="1"/>
            <a:r>
              <a:rPr lang="en-US" sz="2000" dirty="0" smtClean="0"/>
              <a:t>Huawei DUB-LX1</a:t>
            </a:r>
          </a:p>
          <a:p>
            <a:pPr lvl="1"/>
            <a:r>
              <a:rPr lang="en-US" sz="2000" dirty="0" smtClean="0"/>
              <a:t>Lenovo TB-X605L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093820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Страницы сайта и их адаптация</a:t>
            </a:r>
            <a:endParaRPr lang="ru-RU" dirty="0"/>
          </a:p>
        </p:txBody>
      </p:sp>
      <p:sp>
        <p:nvSpPr>
          <p:cNvPr id="11" name="Текст 10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ru-RU" b="1" dirty="0" smtClean="0"/>
              <a:t>Стационарные ПК</a:t>
            </a:r>
            <a:endParaRPr lang="ru-RU" b="1" dirty="0"/>
          </a:p>
        </p:txBody>
      </p:sp>
      <p:pic>
        <p:nvPicPr>
          <p:cNvPr id="9" name="Объект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328" y="2981690"/>
            <a:ext cx="4938712" cy="2579488"/>
          </a:xfrm>
        </p:spPr>
      </p:pic>
      <p:sp>
        <p:nvSpPr>
          <p:cNvPr id="12" name="Текст 11"/>
          <p:cNvSpPr>
            <a:spLocks noGrp="1"/>
          </p:cNvSpPr>
          <p:nvPr>
            <p:ph type="body" sz="quarter" idx="3"/>
          </p:nvPr>
        </p:nvSpPr>
        <p:spPr>
          <a:xfrm>
            <a:off x="6419516" y="1846052"/>
            <a:ext cx="2112010" cy="736282"/>
          </a:xfrm>
        </p:spPr>
        <p:txBody>
          <a:bodyPr/>
          <a:lstStyle/>
          <a:p>
            <a:pPr algn="ctr"/>
            <a:r>
              <a:rPr lang="ru-RU" b="1" dirty="0" smtClean="0"/>
              <a:t>Планшеты</a:t>
            </a:r>
            <a:endParaRPr lang="ru-RU" b="1" dirty="0"/>
          </a:p>
        </p:txBody>
      </p:sp>
      <p:pic>
        <p:nvPicPr>
          <p:cNvPr id="10" name="Объект 9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151" y="2582334"/>
            <a:ext cx="2111375" cy="3378200"/>
          </a:xfrm>
        </p:spPr>
      </p:pic>
      <p:sp>
        <p:nvSpPr>
          <p:cNvPr id="13" name="Текст 11"/>
          <p:cNvSpPr txBox="1">
            <a:spLocks/>
          </p:cNvSpPr>
          <p:nvPr/>
        </p:nvSpPr>
        <p:spPr>
          <a:xfrm>
            <a:off x="8916002" y="1846052"/>
            <a:ext cx="2111375" cy="7362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000" b="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b="1" dirty="0" smtClean="0"/>
              <a:t>Смартфоны</a:t>
            </a:r>
            <a:endParaRPr lang="ru-RU" b="1" dirty="0"/>
          </a:p>
        </p:txBody>
      </p:sp>
      <p:pic>
        <p:nvPicPr>
          <p:cNvPr id="14" name="Объект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1589" y="2582334"/>
            <a:ext cx="16002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008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Межстраничная навигация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ru-RU" b="1" dirty="0" smtClean="0"/>
              <a:t>Схема Межстраничных Переходов</a:t>
            </a:r>
            <a:endParaRPr lang="ru-RU" b="1" dirty="0"/>
          </a:p>
        </p:txBody>
      </p:sp>
      <p:pic>
        <p:nvPicPr>
          <p:cNvPr id="8" name="Объект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148" y="2582863"/>
            <a:ext cx="4724342" cy="3378200"/>
          </a:xfrm>
        </p:spPr>
      </p:pic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ru-RU" b="1" dirty="0" smtClean="0"/>
              <a:t>Элементы навигации на сайте</a:t>
            </a:r>
            <a:endParaRPr lang="ru-RU" b="1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219" y="2582863"/>
            <a:ext cx="4613163" cy="3378200"/>
          </a:xfrm>
        </p:spPr>
      </p:pic>
    </p:spTree>
    <p:extLst>
      <p:ext uri="{BB962C8B-B14F-4D97-AF65-F5344CB8AC3E}">
        <p14:creationId xmlns:p14="http://schemas.microsoft.com/office/powerpoint/2010/main" val="1583960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Применение технологии </a:t>
            </a:r>
            <a:r>
              <a:rPr lang="en-US" dirty="0" smtClean="0"/>
              <a:t>JavaScript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ru-RU" b="1" dirty="0" smtClean="0"/>
              <a:t>Интерактивный элемент</a:t>
            </a:r>
            <a:endParaRPr lang="ru-RU" b="1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94" t="19947" r="26301" b="19465"/>
          <a:stretch/>
        </p:blipFill>
        <p:spPr>
          <a:xfrm>
            <a:off x="1270811" y="2718032"/>
            <a:ext cx="4593449" cy="3073167"/>
          </a:xfrm>
        </p:spPr>
      </p:pic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ru-RU" b="1" dirty="0" smtClean="0"/>
              <a:t>Анимация загрузки страниц</a:t>
            </a:r>
            <a:endParaRPr lang="ru-RU" b="1" dirty="0"/>
          </a:p>
        </p:txBody>
      </p:sp>
      <p:pic>
        <p:nvPicPr>
          <p:cNvPr id="8" name="Объект 7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006" y="3096645"/>
            <a:ext cx="4940674" cy="2315940"/>
          </a:xfrm>
        </p:spPr>
      </p:pic>
    </p:spTree>
    <p:extLst>
      <p:ext uri="{BB962C8B-B14F-4D97-AF65-F5344CB8AC3E}">
        <p14:creationId xmlns:p14="http://schemas.microsoft.com/office/powerpoint/2010/main" val="127890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Результаты</a:t>
            </a:r>
            <a:endParaRPr lang="ru-RU" dirty="0"/>
          </a:p>
        </p:txBody>
      </p:sp>
      <p:sp>
        <p:nvSpPr>
          <p:cNvPr id="7" name="Объект 6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3589956"/>
          </a:xfrm>
        </p:spPr>
        <p:txBody>
          <a:bodyPr/>
          <a:lstStyle/>
          <a:p>
            <a:r>
              <a:rPr lang="ru-RU" dirty="0" smtClean="0"/>
              <a:t>Разработано страниц сайта: 6</a:t>
            </a:r>
          </a:p>
          <a:p>
            <a:r>
              <a:rPr lang="ru-RU" dirty="0" smtClean="0"/>
              <a:t>Написано строк кода: 3374</a:t>
            </a:r>
          </a:p>
          <a:p>
            <a:endParaRPr lang="ru-RU" dirty="0" smtClean="0"/>
          </a:p>
          <a:p>
            <a:pPr lvl="1"/>
            <a:r>
              <a:rPr lang="ru-RU" dirty="0" smtClean="0"/>
              <a:t>Обеспечена межстраничная навигация</a:t>
            </a:r>
          </a:p>
          <a:p>
            <a:pPr lvl="1"/>
            <a:r>
              <a:rPr lang="ru-RU" dirty="0" smtClean="0"/>
              <a:t>Обеспечена адаптация к различным устройствам</a:t>
            </a:r>
          </a:p>
          <a:p>
            <a:pPr lvl="1"/>
            <a:r>
              <a:rPr lang="ru-RU" dirty="0" smtClean="0"/>
              <a:t>Реализован слой клиентской логики веб-страниц с использованием технологии </a:t>
            </a:r>
            <a:r>
              <a:rPr lang="en-US" dirty="0" smtClean="0"/>
              <a:t>JavaScript</a:t>
            </a:r>
            <a:endParaRPr lang="ru-RU" dirty="0"/>
          </a:p>
        </p:txBody>
      </p:sp>
      <p:pic>
        <p:nvPicPr>
          <p:cNvPr id="11" name="Объект 10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6403" y="3136036"/>
            <a:ext cx="3000794" cy="1009791"/>
          </a:xfrm>
        </p:spPr>
      </p:pic>
      <p:sp>
        <p:nvSpPr>
          <p:cNvPr id="9" name="Объект 6"/>
          <p:cNvSpPr txBox="1">
            <a:spLocks/>
          </p:cNvSpPr>
          <p:nvPr/>
        </p:nvSpPr>
        <p:spPr>
          <a:xfrm>
            <a:off x="1097278" y="5544064"/>
            <a:ext cx="4937761" cy="601363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smtClean="0"/>
              <a:t>URL </a:t>
            </a:r>
            <a:r>
              <a:rPr lang="ru-RU" sz="1400" dirty="0" smtClean="0"/>
              <a:t>хранилища с кодом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https://github.com/dmitryh2004/RKChIR_2kurs_Kursovaya_rabota</a:t>
            </a:r>
            <a:endParaRPr lang="ru-RU" sz="1400" dirty="0"/>
          </a:p>
        </p:txBody>
      </p:sp>
      <p:sp>
        <p:nvSpPr>
          <p:cNvPr id="10" name="Объект 6"/>
          <p:cNvSpPr txBox="1">
            <a:spLocks/>
          </p:cNvSpPr>
          <p:nvPr/>
        </p:nvSpPr>
        <p:spPr>
          <a:xfrm>
            <a:off x="6217920" y="5544063"/>
            <a:ext cx="4937761" cy="601363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 smtClean="0"/>
              <a:t>URL </a:t>
            </a:r>
            <a:r>
              <a:rPr lang="ru-RU" sz="1400" dirty="0" smtClean="0"/>
              <a:t>сайта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https://dmitryh2004.github.io/RKChIR_2kurs_Kursovaya_rabota/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3716306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СПАСИБО ЗА ВНИМАНИЕ!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6009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Ретро">
  <a:themeElements>
    <a:clrScheme name="Ретр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45</TotalTime>
  <Words>230</Words>
  <Application>Microsoft Office PowerPoint</Application>
  <PresentationFormat>Широкоэкранный</PresentationFormat>
  <Paragraphs>68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Montserrat Medium</vt:lpstr>
      <vt:lpstr>Times New Roman</vt:lpstr>
      <vt:lpstr>Ретро</vt:lpstr>
      <vt:lpstr>Презентация PowerPoint</vt:lpstr>
      <vt:lpstr>Цель</vt:lpstr>
      <vt:lpstr>Анализ предметной области разрабатываемого интернет-ресурса</vt:lpstr>
      <vt:lpstr>Технологии разработки</vt:lpstr>
      <vt:lpstr>Страницы сайта и их адаптация</vt:lpstr>
      <vt:lpstr>Межстраничная навигация</vt:lpstr>
      <vt:lpstr>Применение технологии JavaScript</vt:lpstr>
      <vt:lpstr>Результаты</vt:lpstr>
      <vt:lpstr>СПАСИБО ЗА ВНИМАНИЕ!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Дмитрий</dc:creator>
  <cp:lastModifiedBy>Дмитрий</cp:lastModifiedBy>
  <cp:revision>8</cp:revision>
  <dcterms:created xsi:type="dcterms:W3CDTF">2023-12-05T19:05:16Z</dcterms:created>
  <dcterms:modified xsi:type="dcterms:W3CDTF">2023-12-05T19:50:57Z</dcterms:modified>
</cp:coreProperties>
</file>

<file path=docProps/thumbnail.jpeg>
</file>